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8" r:id="rId5"/>
    <p:sldId id="259" r:id="rId6"/>
    <p:sldId id="264" r:id="rId7"/>
    <p:sldId id="262" r:id="rId8"/>
    <p:sldId id="260" r:id="rId9"/>
    <p:sldId id="263" r:id="rId10"/>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CC3399"/>
    <a:srgbClr val="CC6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69" autoAdjust="0"/>
    <p:restoredTop sz="94684" autoAdjust="0"/>
  </p:normalViewPr>
  <p:slideViewPr>
    <p:cSldViewPr>
      <p:cViewPr varScale="1">
        <p:scale>
          <a:sx n="50" d="100"/>
          <a:sy n="50" d="100"/>
        </p:scale>
        <p:origin x="-100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685800" y="2130425"/>
            <a:ext cx="7772400" cy="1470025"/>
          </a:xfrm>
        </p:spPr>
        <p:txBody>
          <a:bodyPr/>
          <a:lstStyle/>
          <a:p>
            <a:r>
              <a:rPr lang="ca-ES" smtClean="0"/>
              <a:t>Feu clic aquí per editar l'estil</a:t>
            </a:r>
            <a:endParaRPr lang="ca-ES"/>
          </a:p>
        </p:txBody>
      </p:sp>
      <p:sp>
        <p:nvSpPr>
          <p:cNvPr id="3" name="Subtíto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smtClean="0"/>
              <a:t>Feu clic aquí per editar l'estil de subtítols del patró.</a:t>
            </a:r>
            <a:endParaRPr lang="ca-ES"/>
          </a:p>
        </p:txBody>
      </p:sp>
      <p:sp>
        <p:nvSpPr>
          <p:cNvPr id="4" name="Contenidor de data 3"/>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5" name="Contenidor de peu de pàgina 4"/>
          <p:cNvSpPr>
            <a:spLocks noGrp="1"/>
          </p:cNvSpPr>
          <p:nvPr>
            <p:ph type="ftr" sz="quarter" idx="11"/>
          </p:nvPr>
        </p:nvSpPr>
        <p:spPr/>
        <p:txBody>
          <a:bodyPr/>
          <a:lstStyle/>
          <a:p>
            <a:endParaRPr lang="ca-ES" dirty="0"/>
          </a:p>
        </p:txBody>
      </p:sp>
      <p:sp>
        <p:nvSpPr>
          <p:cNvPr id="6" name="Contenidor de número de diapositiva 5"/>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2219202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ca-ES"/>
          </a:p>
        </p:txBody>
      </p:sp>
      <p:sp>
        <p:nvSpPr>
          <p:cNvPr id="3" name="Contenidor de text vertical 2"/>
          <p:cNvSpPr>
            <a:spLocks noGrp="1"/>
          </p:cNvSpPr>
          <p:nvPr>
            <p:ph type="body" orient="vert" idx="1"/>
          </p:nvPr>
        </p:nvSpPr>
        <p:spPr/>
        <p:txBody>
          <a:bodyPr vert="eaVert"/>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4" name="Contenidor de data 3"/>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5" name="Contenidor de peu de pàgina 4"/>
          <p:cNvSpPr>
            <a:spLocks noGrp="1"/>
          </p:cNvSpPr>
          <p:nvPr>
            <p:ph type="ftr" sz="quarter" idx="11"/>
          </p:nvPr>
        </p:nvSpPr>
        <p:spPr/>
        <p:txBody>
          <a:bodyPr/>
          <a:lstStyle/>
          <a:p>
            <a:endParaRPr lang="ca-ES" dirty="0"/>
          </a:p>
        </p:txBody>
      </p:sp>
      <p:sp>
        <p:nvSpPr>
          <p:cNvPr id="6" name="Contenidor de número de diapositiva 5"/>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3612749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6629400" y="274638"/>
            <a:ext cx="2057400" cy="5851525"/>
          </a:xfrm>
        </p:spPr>
        <p:txBody>
          <a:bodyPr vert="eaVert"/>
          <a:lstStyle/>
          <a:p>
            <a:r>
              <a:rPr lang="ca-ES" smtClean="0"/>
              <a:t>Feu clic aquí per editar l'estil</a:t>
            </a:r>
            <a:endParaRPr lang="ca-ES"/>
          </a:p>
        </p:txBody>
      </p:sp>
      <p:sp>
        <p:nvSpPr>
          <p:cNvPr id="3" name="Contenidor de text vertical 2"/>
          <p:cNvSpPr>
            <a:spLocks noGrp="1"/>
          </p:cNvSpPr>
          <p:nvPr>
            <p:ph type="body" orient="vert" idx="1"/>
          </p:nvPr>
        </p:nvSpPr>
        <p:spPr>
          <a:xfrm>
            <a:off x="457200" y="274638"/>
            <a:ext cx="6019800" cy="5851525"/>
          </a:xfrm>
        </p:spPr>
        <p:txBody>
          <a:bodyPr vert="eaVert"/>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4" name="Contenidor de data 3"/>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5" name="Contenidor de peu de pàgina 4"/>
          <p:cNvSpPr>
            <a:spLocks noGrp="1"/>
          </p:cNvSpPr>
          <p:nvPr>
            <p:ph type="ftr" sz="quarter" idx="11"/>
          </p:nvPr>
        </p:nvSpPr>
        <p:spPr/>
        <p:txBody>
          <a:bodyPr/>
          <a:lstStyle/>
          <a:p>
            <a:endParaRPr lang="ca-ES" dirty="0"/>
          </a:p>
        </p:txBody>
      </p:sp>
      <p:sp>
        <p:nvSpPr>
          <p:cNvPr id="6" name="Contenidor de número de diapositiva 5"/>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1577407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ca-ES"/>
          </a:p>
        </p:txBody>
      </p:sp>
      <p:sp>
        <p:nvSpPr>
          <p:cNvPr id="3" name="Contenidor de contingut 2"/>
          <p:cNvSpPr>
            <a:spLocks noGrp="1"/>
          </p:cNvSpPr>
          <p:nvPr>
            <p:ph idx="1"/>
          </p:nvPr>
        </p:nvSpPr>
        <p:spPr/>
        <p:txBody>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4" name="Contenidor de data 3"/>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5" name="Contenidor de peu de pàgina 4"/>
          <p:cNvSpPr>
            <a:spLocks noGrp="1"/>
          </p:cNvSpPr>
          <p:nvPr>
            <p:ph type="ftr" sz="quarter" idx="11"/>
          </p:nvPr>
        </p:nvSpPr>
        <p:spPr/>
        <p:txBody>
          <a:bodyPr/>
          <a:lstStyle/>
          <a:p>
            <a:endParaRPr lang="ca-ES" dirty="0"/>
          </a:p>
        </p:txBody>
      </p:sp>
      <p:sp>
        <p:nvSpPr>
          <p:cNvPr id="6" name="Contenidor de número de diapositiva 5"/>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382741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722313" y="4406900"/>
            <a:ext cx="7772400" cy="1362075"/>
          </a:xfrm>
        </p:spPr>
        <p:txBody>
          <a:bodyPr anchor="t"/>
          <a:lstStyle>
            <a:lvl1pPr algn="l">
              <a:defRPr sz="4000" b="1" cap="all"/>
            </a:lvl1pPr>
          </a:lstStyle>
          <a:p>
            <a:r>
              <a:rPr lang="ca-ES" smtClean="0"/>
              <a:t>Feu clic aquí per editar l'estil</a:t>
            </a:r>
            <a:endParaRPr lang="ca-ES"/>
          </a:p>
        </p:txBody>
      </p:sp>
      <p:sp>
        <p:nvSpPr>
          <p:cNvPr id="3" name="Contenidor de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a-ES" smtClean="0"/>
              <a:t>Feu clic aquí per editar estils</a:t>
            </a:r>
          </a:p>
        </p:txBody>
      </p:sp>
      <p:sp>
        <p:nvSpPr>
          <p:cNvPr id="4" name="Contenidor de data 3"/>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5" name="Contenidor de peu de pàgina 4"/>
          <p:cNvSpPr>
            <a:spLocks noGrp="1"/>
          </p:cNvSpPr>
          <p:nvPr>
            <p:ph type="ftr" sz="quarter" idx="11"/>
          </p:nvPr>
        </p:nvSpPr>
        <p:spPr/>
        <p:txBody>
          <a:bodyPr/>
          <a:lstStyle/>
          <a:p>
            <a:endParaRPr lang="ca-ES" dirty="0"/>
          </a:p>
        </p:txBody>
      </p:sp>
      <p:sp>
        <p:nvSpPr>
          <p:cNvPr id="6" name="Contenidor de número de diapositiva 5"/>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1604062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ca-ES"/>
          </a:p>
        </p:txBody>
      </p:sp>
      <p:sp>
        <p:nvSpPr>
          <p:cNvPr id="3" name="Contenidor de conting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4" name="Contenidor de conting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5" name="Contenidor de data 4"/>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6" name="Contenidor de peu de pàgina 5"/>
          <p:cNvSpPr>
            <a:spLocks noGrp="1"/>
          </p:cNvSpPr>
          <p:nvPr>
            <p:ph type="ftr" sz="quarter" idx="11"/>
          </p:nvPr>
        </p:nvSpPr>
        <p:spPr/>
        <p:txBody>
          <a:bodyPr/>
          <a:lstStyle/>
          <a:p>
            <a:endParaRPr lang="ca-ES" dirty="0"/>
          </a:p>
        </p:txBody>
      </p:sp>
      <p:sp>
        <p:nvSpPr>
          <p:cNvPr id="7" name="Contenidor de número de diapositiva 6"/>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4063845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lvl1pPr>
              <a:defRPr/>
            </a:lvl1pPr>
          </a:lstStyle>
          <a:p>
            <a:r>
              <a:rPr lang="ca-ES" smtClean="0"/>
              <a:t>Feu clic aquí per editar l'estil</a:t>
            </a:r>
            <a:endParaRPr lang="ca-ES"/>
          </a:p>
        </p:txBody>
      </p:sp>
      <p:sp>
        <p:nvSpPr>
          <p:cNvPr id="3" name="Contenidor de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smtClean="0"/>
              <a:t>Feu clic aquí per editar estils</a:t>
            </a:r>
          </a:p>
        </p:txBody>
      </p:sp>
      <p:sp>
        <p:nvSpPr>
          <p:cNvPr id="4" name="Contenidor de conting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5" name="Contenidor de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smtClean="0"/>
              <a:t>Feu clic aquí per editar estils</a:t>
            </a:r>
          </a:p>
        </p:txBody>
      </p:sp>
      <p:sp>
        <p:nvSpPr>
          <p:cNvPr id="6" name="Contenidor de conting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7" name="Contenidor de data 6"/>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8" name="Contenidor de peu de pàgina 7"/>
          <p:cNvSpPr>
            <a:spLocks noGrp="1"/>
          </p:cNvSpPr>
          <p:nvPr>
            <p:ph type="ftr" sz="quarter" idx="11"/>
          </p:nvPr>
        </p:nvSpPr>
        <p:spPr/>
        <p:txBody>
          <a:bodyPr/>
          <a:lstStyle/>
          <a:p>
            <a:endParaRPr lang="ca-ES" dirty="0"/>
          </a:p>
        </p:txBody>
      </p:sp>
      <p:sp>
        <p:nvSpPr>
          <p:cNvPr id="9" name="Contenidor de número de diapositiva 8"/>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364313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smtClean="0"/>
              <a:t>Feu clic aquí per editar l'estil</a:t>
            </a:r>
            <a:endParaRPr lang="ca-ES"/>
          </a:p>
        </p:txBody>
      </p:sp>
      <p:sp>
        <p:nvSpPr>
          <p:cNvPr id="3" name="Contenidor de data 2"/>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4" name="Contenidor de peu de pàgina 3"/>
          <p:cNvSpPr>
            <a:spLocks noGrp="1"/>
          </p:cNvSpPr>
          <p:nvPr>
            <p:ph type="ftr" sz="quarter" idx="11"/>
          </p:nvPr>
        </p:nvSpPr>
        <p:spPr/>
        <p:txBody>
          <a:bodyPr/>
          <a:lstStyle/>
          <a:p>
            <a:endParaRPr lang="ca-ES" dirty="0"/>
          </a:p>
        </p:txBody>
      </p:sp>
      <p:sp>
        <p:nvSpPr>
          <p:cNvPr id="5" name="Contenidor de número de diapositiva 4"/>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1190864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3" name="Contenidor de peu de pàgina 2"/>
          <p:cNvSpPr>
            <a:spLocks noGrp="1"/>
          </p:cNvSpPr>
          <p:nvPr>
            <p:ph type="ftr" sz="quarter" idx="11"/>
          </p:nvPr>
        </p:nvSpPr>
        <p:spPr/>
        <p:txBody>
          <a:bodyPr/>
          <a:lstStyle/>
          <a:p>
            <a:endParaRPr lang="ca-ES" dirty="0"/>
          </a:p>
        </p:txBody>
      </p:sp>
      <p:sp>
        <p:nvSpPr>
          <p:cNvPr id="4" name="Contenidor de número de diapositiva 3"/>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1935574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457200" y="273050"/>
            <a:ext cx="3008313" cy="1162050"/>
          </a:xfrm>
        </p:spPr>
        <p:txBody>
          <a:bodyPr anchor="b"/>
          <a:lstStyle>
            <a:lvl1pPr algn="l">
              <a:defRPr sz="2000" b="1"/>
            </a:lvl1pPr>
          </a:lstStyle>
          <a:p>
            <a:r>
              <a:rPr lang="ca-ES" smtClean="0"/>
              <a:t>Feu clic aquí per editar l'estil</a:t>
            </a:r>
            <a:endParaRPr lang="ca-ES"/>
          </a:p>
        </p:txBody>
      </p:sp>
      <p:sp>
        <p:nvSpPr>
          <p:cNvPr id="3" name="Contenidor de conting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4" name="Contenidor de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a-ES" smtClean="0"/>
              <a:t>Feu clic aquí per editar estils</a:t>
            </a:r>
          </a:p>
        </p:txBody>
      </p:sp>
      <p:sp>
        <p:nvSpPr>
          <p:cNvPr id="5" name="Contenidor de data 4"/>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6" name="Contenidor de peu de pàgina 5"/>
          <p:cNvSpPr>
            <a:spLocks noGrp="1"/>
          </p:cNvSpPr>
          <p:nvPr>
            <p:ph type="ftr" sz="quarter" idx="11"/>
          </p:nvPr>
        </p:nvSpPr>
        <p:spPr/>
        <p:txBody>
          <a:bodyPr/>
          <a:lstStyle/>
          <a:p>
            <a:endParaRPr lang="ca-ES" dirty="0"/>
          </a:p>
        </p:txBody>
      </p:sp>
      <p:sp>
        <p:nvSpPr>
          <p:cNvPr id="7" name="Contenidor de número de diapositiva 6"/>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388735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1792288" y="4800600"/>
            <a:ext cx="5486400" cy="566738"/>
          </a:xfrm>
        </p:spPr>
        <p:txBody>
          <a:bodyPr anchor="b"/>
          <a:lstStyle>
            <a:lvl1pPr algn="l">
              <a:defRPr sz="2000" b="1"/>
            </a:lvl1pPr>
          </a:lstStyle>
          <a:p>
            <a:r>
              <a:rPr lang="ca-ES" smtClean="0"/>
              <a:t>Feu clic aquí per editar l'estil</a:t>
            </a:r>
            <a:endParaRPr lang="ca-ES"/>
          </a:p>
        </p:txBody>
      </p:sp>
      <p:sp>
        <p:nvSpPr>
          <p:cNvPr id="3" name="Contenidor d'imat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dirty="0"/>
          </a:p>
        </p:txBody>
      </p:sp>
      <p:sp>
        <p:nvSpPr>
          <p:cNvPr id="4" name="Contenidor de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a-ES" smtClean="0"/>
              <a:t>Feu clic aquí per editar estils</a:t>
            </a:r>
          </a:p>
        </p:txBody>
      </p:sp>
      <p:sp>
        <p:nvSpPr>
          <p:cNvPr id="5" name="Contenidor de data 4"/>
          <p:cNvSpPr>
            <a:spLocks noGrp="1"/>
          </p:cNvSpPr>
          <p:nvPr>
            <p:ph type="dt" sz="half" idx="10"/>
          </p:nvPr>
        </p:nvSpPr>
        <p:spPr/>
        <p:txBody>
          <a:bodyPr/>
          <a:lstStyle/>
          <a:p>
            <a:fld id="{06C1E71D-73D9-418B-8A2A-7B93E0743B21}" type="datetimeFigureOut">
              <a:rPr lang="ca-ES" smtClean="0"/>
              <a:t>07/04/2011</a:t>
            </a:fld>
            <a:endParaRPr lang="ca-ES" dirty="0"/>
          </a:p>
        </p:txBody>
      </p:sp>
      <p:sp>
        <p:nvSpPr>
          <p:cNvPr id="6" name="Contenidor de peu de pàgina 5"/>
          <p:cNvSpPr>
            <a:spLocks noGrp="1"/>
          </p:cNvSpPr>
          <p:nvPr>
            <p:ph type="ftr" sz="quarter" idx="11"/>
          </p:nvPr>
        </p:nvSpPr>
        <p:spPr/>
        <p:txBody>
          <a:bodyPr/>
          <a:lstStyle/>
          <a:p>
            <a:endParaRPr lang="ca-ES" dirty="0"/>
          </a:p>
        </p:txBody>
      </p:sp>
      <p:sp>
        <p:nvSpPr>
          <p:cNvPr id="7" name="Contenidor de número de diapositiva 6"/>
          <p:cNvSpPr>
            <a:spLocks noGrp="1"/>
          </p:cNvSpPr>
          <p:nvPr>
            <p:ph type="sldNum" sz="quarter" idx="12"/>
          </p:nvPr>
        </p:nvSpPr>
        <p:spPr/>
        <p:txBody>
          <a:bodyPr/>
          <a:lstStyle/>
          <a:p>
            <a:fld id="{E22466EF-029A-40F9-ABB2-213226A496CB}" type="slidenum">
              <a:rPr lang="ca-ES" smtClean="0"/>
              <a:t>‹#›</a:t>
            </a:fld>
            <a:endParaRPr lang="ca-ES" dirty="0"/>
          </a:p>
        </p:txBody>
      </p:sp>
    </p:spTree>
    <p:extLst>
      <p:ext uri="{BB962C8B-B14F-4D97-AF65-F5344CB8AC3E}">
        <p14:creationId xmlns:p14="http://schemas.microsoft.com/office/powerpoint/2010/main" val="225320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a-ES" smtClean="0"/>
              <a:t>Feu clic aquí per editar l'estil</a:t>
            </a:r>
            <a:endParaRPr lang="ca-ES"/>
          </a:p>
        </p:txBody>
      </p:sp>
      <p:sp>
        <p:nvSpPr>
          <p:cNvPr id="3" name="Contenidor de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a-ES" smtClean="0"/>
              <a:t>Feu clic aquí per editar estils</a:t>
            </a:r>
          </a:p>
          <a:p>
            <a:pPr lvl="1"/>
            <a:r>
              <a:rPr lang="ca-ES" smtClean="0"/>
              <a:t>Segon nivell</a:t>
            </a:r>
          </a:p>
          <a:p>
            <a:pPr lvl="2"/>
            <a:r>
              <a:rPr lang="ca-ES" smtClean="0"/>
              <a:t>Tercer nivell</a:t>
            </a:r>
          </a:p>
          <a:p>
            <a:pPr lvl="3"/>
            <a:r>
              <a:rPr lang="ca-ES" smtClean="0"/>
              <a:t>Quart nivell</a:t>
            </a:r>
          </a:p>
          <a:p>
            <a:pPr lvl="4"/>
            <a:r>
              <a:rPr lang="ca-ES" smtClean="0"/>
              <a:t>Cinquè nivell</a:t>
            </a:r>
            <a:endParaRPr lang="ca-ES"/>
          </a:p>
        </p:txBody>
      </p:sp>
      <p:sp>
        <p:nvSpPr>
          <p:cNvPr id="4" name="Contenidor de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C1E71D-73D9-418B-8A2A-7B93E0743B21}" type="datetimeFigureOut">
              <a:rPr lang="ca-ES" smtClean="0"/>
              <a:t>07/04/2011</a:t>
            </a:fld>
            <a:endParaRPr lang="ca-ES" dirty="0"/>
          </a:p>
        </p:txBody>
      </p:sp>
      <p:sp>
        <p:nvSpPr>
          <p:cNvPr id="5" name="Contenidor de peu de pà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dirty="0"/>
          </a:p>
        </p:txBody>
      </p:sp>
      <p:sp>
        <p:nvSpPr>
          <p:cNvPr id="6" name="Conteni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2466EF-029A-40F9-ABB2-213226A496CB}" type="slidenum">
              <a:rPr lang="ca-ES" smtClean="0"/>
              <a:t>‹#›</a:t>
            </a:fld>
            <a:endParaRPr lang="ca-ES" dirty="0"/>
          </a:p>
        </p:txBody>
      </p:sp>
    </p:spTree>
    <p:extLst>
      <p:ext uri="{BB962C8B-B14F-4D97-AF65-F5344CB8AC3E}">
        <p14:creationId xmlns:p14="http://schemas.microsoft.com/office/powerpoint/2010/main" val="1532633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Títol 1"/>
          <p:cNvSpPr>
            <a:spLocks noGrp="1"/>
          </p:cNvSpPr>
          <p:nvPr>
            <p:ph type="ctrTitle"/>
          </p:nvPr>
        </p:nvSpPr>
        <p:spPr/>
        <p:txBody>
          <a:bodyPr>
            <a:noAutofit/>
          </a:bodyPr>
          <a:lstStyle/>
          <a:p>
            <a:r>
              <a:rPr lang="en-US" sz="10000" b="1" i="1" u="sng" dirty="0" smtClean="0">
                <a:solidFill>
                  <a:srgbClr val="FF0000"/>
                </a:solidFill>
                <a:effectLst>
                  <a:outerShdw blurRad="38100" dist="38100" dir="2700000" algn="tl">
                    <a:srgbClr val="000000">
                      <a:alpha val="43137"/>
                    </a:srgbClr>
                  </a:outerShdw>
                </a:effectLst>
                <a:latin typeface="Elephant" pitchFamily="18" charset="0"/>
              </a:rPr>
              <a:t>Influencial music icons </a:t>
            </a:r>
            <a:r>
              <a:rPr lang="en-US" sz="10000" b="1" i="1" u="sng" dirty="0">
                <a:solidFill>
                  <a:srgbClr val="FF0000"/>
                </a:solidFill>
                <a:effectLst>
                  <a:outerShdw blurRad="38100" dist="38100" dir="2700000" algn="tl">
                    <a:srgbClr val="000000">
                      <a:alpha val="43137"/>
                    </a:srgbClr>
                  </a:outerShdw>
                </a:effectLst>
                <a:latin typeface="Elephant" pitchFamily="18" charset="0"/>
              </a:rPr>
              <a:t>E</a:t>
            </a:r>
            <a:r>
              <a:rPr lang="en-US" sz="10000" b="1" i="1" u="sng" dirty="0" smtClean="0">
                <a:solidFill>
                  <a:srgbClr val="FF0000"/>
                </a:solidFill>
                <a:effectLst>
                  <a:outerShdw blurRad="38100" dist="38100" dir="2700000" algn="tl">
                    <a:srgbClr val="000000">
                      <a:alpha val="43137"/>
                    </a:srgbClr>
                  </a:outerShdw>
                </a:effectLst>
                <a:latin typeface="Elephant" pitchFamily="18" charset="0"/>
              </a:rPr>
              <a:t>urope</a:t>
            </a:r>
            <a:endParaRPr lang="en-US" sz="10000" b="1" i="1" u="sng" dirty="0">
              <a:solidFill>
                <a:srgbClr val="FF0000"/>
              </a:solidFill>
              <a:effectLst>
                <a:outerShdw blurRad="38100" dist="38100" dir="2700000" algn="tl">
                  <a:srgbClr val="000000">
                    <a:alpha val="43137"/>
                  </a:srgbClr>
                </a:outerShdw>
              </a:effectLst>
              <a:latin typeface="Elephant" pitchFamily="18" charset="0"/>
            </a:endParaRPr>
          </a:p>
        </p:txBody>
      </p:sp>
    </p:spTree>
    <p:extLst>
      <p:ext uri="{BB962C8B-B14F-4D97-AF65-F5344CB8AC3E}">
        <p14:creationId xmlns:p14="http://schemas.microsoft.com/office/powerpoint/2010/main" val="3303101686"/>
      </p:ext>
    </p:extLst>
  </p:cSld>
  <p:clrMapOvr>
    <a:masterClrMapping/>
  </p:clrMapOvr>
  <mc:AlternateContent xmlns:mc="http://schemas.openxmlformats.org/markup-compatibility/2006">
    <mc:Choice xmlns:p14="http://schemas.microsoft.com/office/powerpoint/2010/main" Requires="p14">
      <p:transition spd="slow" p14:dur="1500">
        <p:split orient="vert"/>
        <p:sndAc>
          <p:stSnd>
            <p:snd r:embed="rId2" name="breeze.wav"/>
          </p:stSnd>
        </p:sndAc>
      </p:transition>
    </mc:Choice>
    <mc:Fallback>
      <p:transition spd="slow">
        <p:split orient="vert"/>
        <p:sndAc>
          <p:stSnd>
            <p:snd r:embed="rId2" name="breez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ítol 1"/>
          <p:cNvSpPr>
            <a:spLocks noGrp="1"/>
          </p:cNvSpPr>
          <p:nvPr>
            <p:ph type="ctrTitle"/>
          </p:nvPr>
        </p:nvSpPr>
        <p:spPr>
          <a:xfrm>
            <a:off x="755576" y="2420888"/>
            <a:ext cx="7772400" cy="1470025"/>
          </a:xfrm>
        </p:spPr>
        <p:txBody>
          <a:bodyPr>
            <a:noAutofit/>
          </a:bodyPr>
          <a:lstStyle/>
          <a:p>
            <a:r>
              <a:rPr lang="ca-ES" sz="12000" b="1" i="1" u="sng" dirty="0" smtClean="0">
                <a:solidFill>
                  <a:srgbClr val="CC3399"/>
                </a:solidFill>
                <a:effectLst>
                  <a:outerShdw blurRad="38100" dist="38100" dir="2700000" algn="tl">
                    <a:srgbClr val="000000">
                      <a:alpha val="43137"/>
                    </a:srgbClr>
                  </a:outerShdw>
                </a:effectLst>
                <a:latin typeface="Elephant" pitchFamily="18" charset="0"/>
              </a:rPr>
              <a:t>Lucia Gil</a:t>
            </a:r>
            <a:endParaRPr lang="ca-ES" sz="12000" b="1" i="1" u="sng" dirty="0">
              <a:solidFill>
                <a:srgbClr val="CC3399"/>
              </a:solidFill>
              <a:effectLst>
                <a:outerShdw blurRad="38100" dist="38100" dir="2700000" algn="tl">
                  <a:srgbClr val="000000">
                    <a:alpha val="43137"/>
                  </a:srgbClr>
                </a:outerShdw>
              </a:effectLst>
              <a:latin typeface="Elephant" pitchFamily="18" charset="0"/>
            </a:endParaRPr>
          </a:p>
        </p:txBody>
      </p:sp>
    </p:spTree>
    <p:extLst>
      <p:ext uri="{BB962C8B-B14F-4D97-AF65-F5344CB8AC3E}">
        <p14:creationId xmlns:p14="http://schemas.microsoft.com/office/powerpoint/2010/main" val="871215797"/>
      </p:ext>
    </p:extLst>
  </p:cSld>
  <p:clrMapOvr>
    <a:masterClrMapping/>
  </p:clrMapOvr>
  <mc:AlternateContent xmlns:mc="http://schemas.openxmlformats.org/markup-compatibility/2006">
    <mc:Choice xmlns:p14="http://schemas.microsoft.com/office/powerpoint/2010/main" Requires="p14">
      <p:transition spd="slow" p14:dur="3900">
        <p14:glitter pattern="hexagon"/>
        <p:sndAc>
          <p:stSnd>
            <p:snd r:embed="rId2" name="suction.wav"/>
          </p:stSnd>
        </p:sndAc>
      </p:transition>
    </mc:Choice>
    <mc:Fallback>
      <p:transition spd="slow">
        <p:fade/>
        <p:sndAc>
          <p:stSnd>
            <p:snd r:embed="rId2" name="suction.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CC66FF"/>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24744"/>
            <a:ext cx="9144000" cy="465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6413354"/>
      </p:ext>
    </p:extLst>
  </p:cSld>
  <p:clrMapOvr>
    <a:masterClrMapping/>
  </p:clrMapOvr>
  <mc:AlternateContent xmlns:mc="http://schemas.openxmlformats.org/markup-compatibility/2006">
    <mc:Choice xmlns:p14="http://schemas.microsoft.com/office/powerpoint/2010/main" Requires="p14">
      <p:transition spd="slow" p14:dur="4000">
        <p14:vortex dir="r"/>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plus(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17999">
              <a:srgbClr val="FFC000"/>
            </a:gs>
            <a:gs pos="36000">
              <a:srgbClr val="FF0000"/>
            </a:gs>
            <a:gs pos="61000">
              <a:srgbClr val="CC66FF"/>
            </a:gs>
            <a:gs pos="82001">
              <a:srgbClr val="00B0F0"/>
            </a:gs>
            <a:gs pos="100000">
              <a:srgbClr val="CCCCFF"/>
            </a:gs>
          </a:gsLst>
          <a:lin ang="5400000" scaled="0"/>
        </a:gradFill>
        <a:effectLst/>
      </p:bgPr>
    </p:bg>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sz="6600" b="1" i="1" u="sng" dirty="0">
                <a:solidFill>
                  <a:srgbClr val="CC3399"/>
                </a:solidFill>
                <a:effectLst>
                  <a:outerShdw blurRad="38100" dist="38100" dir="2700000" algn="tl">
                    <a:srgbClr val="000000">
                      <a:alpha val="43137"/>
                    </a:srgbClr>
                  </a:outerShdw>
                </a:effectLst>
                <a:latin typeface="Elephant" pitchFamily="18" charset="0"/>
              </a:rPr>
              <a:t>Lucía Gil Santiago</a:t>
            </a:r>
          </a:p>
        </p:txBody>
      </p:sp>
      <p:sp>
        <p:nvSpPr>
          <p:cNvPr id="3" name="Contenidor de contingut 2"/>
          <p:cNvSpPr>
            <a:spLocks noGrp="1"/>
          </p:cNvSpPr>
          <p:nvPr>
            <p:ph idx="1"/>
          </p:nvPr>
        </p:nvSpPr>
        <p:spPr/>
        <p:txBody>
          <a:bodyPr>
            <a:noAutofit/>
          </a:bodyPr>
          <a:lstStyle/>
          <a:p>
            <a:r>
              <a:rPr lang="en-US" dirty="0">
                <a:latin typeface="Elephant" pitchFamily="18" charset="0"/>
              </a:rPr>
              <a:t>Lucia Gil Santiago (Madrid, Spain, 1997) is a Spanish singer and actress best known for winning the first edition of My Camp Rock on Disney Channel and star in several series such as Gran Reserva (La 1 TVE) and the tour (first original series Disney Channel Spain). Also out in TV series, Lucy has also recorded a music video as you are my song White Christmas.</a:t>
            </a:r>
            <a:endParaRPr lang="ca-ES" dirty="0">
              <a:latin typeface="Elephant" pitchFamily="18" charset="0"/>
            </a:endParaRPr>
          </a:p>
        </p:txBody>
      </p:sp>
    </p:spTree>
    <p:extLst>
      <p:ext uri="{BB962C8B-B14F-4D97-AF65-F5344CB8AC3E}">
        <p14:creationId xmlns:p14="http://schemas.microsoft.com/office/powerpoint/2010/main" val="3604085169"/>
      </p:ext>
    </p:extLst>
  </p:cSld>
  <p:clrMapOvr>
    <a:masterClrMapping/>
  </p:clrMapOvr>
  <mc:AlternateContent xmlns:mc="http://schemas.openxmlformats.org/markup-compatibility/2006">
    <mc:Choice xmlns:p14="http://schemas.microsoft.com/office/powerpoint/2010/main" Requires="p14">
      <p:transition spd="slow" p14:dur="3000">
        <p14:shred/>
        <p:sndAc>
          <p:stSnd>
            <p:snd r:embed="rId2" name="cashreg.wav"/>
          </p:stSnd>
        </p:sndAc>
      </p:transition>
    </mc:Choice>
    <mc:Fallback>
      <p:transition spd="slow">
        <p:fade/>
        <p:sndAc>
          <p:stSnd>
            <p:snd r:embed="rId2" name="cashreg.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0"/>
                                        <p:tgtEl>
                                          <p:spTgt spid="3">
                                            <p:txEl>
                                              <p:pRg st="0" end="0"/>
                                            </p:txEl>
                                          </p:spTgt>
                                        </p:tgtEl>
                                      </p:cBhvr>
                                    </p:animEffect>
                                    <p:anim calcmode="lin" valueType="num">
                                      <p:cBhvr>
                                        <p:cTn id="2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ítol 1"/>
          <p:cNvSpPr>
            <a:spLocks noGrp="1"/>
          </p:cNvSpPr>
          <p:nvPr>
            <p:ph type="title"/>
          </p:nvPr>
        </p:nvSpPr>
        <p:spPr/>
        <p:txBody>
          <a:bodyPr>
            <a:noAutofit/>
          </a:bodyPr>
          <a:lstStyle/>
          <a:p>
            <a:r>
              <a:rPr lang="en-US" sz="10000" b="1" i="1" u="sng" dirty="0">
                <a:solidFill>
                  <a:srgbClr val="CC66FF"/>
                </a:solidFill>
                <a:effectLst>
                  <a:outerShdw blurRad="38100" dist="38100" dir="2700000" algn="tl">
                    <a:srgbClr val="000000">
                      <a:alpha val="43137"/>
                    </a:srgbClr>
                  </a:outerShdw>
                </a:effectLst>
                <a:latin typeface="Elephant" pitchFamily="18" charset="0"/>
              </a:rPr>
              <a:t>E</a:t>
            </a:r>
            <a:r>
              <a:rPr lang="en-US" sz="10000" b="1" i="1" u="sng" dirty="0" smtClean="0">
                <a:solidFill>
                  <a:srgbClr val="CC66FF"/>
                </a:solidFill>
                <a:effectLst>
                  <a:outerShdw blurRad="38100" dist="38100" dir="2700000" algn="tl">
                    <a:srgbClr val="000000">
                      <a:alpha val="43137"/>
                    </a:srgbClr>
                  </a:outerShdw>
                </a:effectLst>
                <a:latin typeface="Elephant" pitchFamily="18" charset="0"/>
              </a:rPr>
              <a:t>arly</a:t>
            </a:r>
            <a:endParaRPr lang="en-US" sz="10000" b="1" i="1" u="sng" dirty="0">
              <a:solidFill>
                <a:srgbClr val="CC66FF"/>
              </a:solidFill>
              <a:effectLst>
                <a:outerShdw blurRad="38100" dist="38100" dir="2700000" algn="tl">
                  <a:srgbClr val="000000">
                    <a:alpha val="43137"/>
                  </a:srgbClr>
                </a:outerShdw>
              </a:effectLst>
              <a:latin typeface="Elephant" pitchFamily="18" charset="0"/>
            </a:endParaRPr>
          </a:p>
        </p:txBody>
      </p:sp>
      <p:sp>
        <p:nvSpPr>
          <p:cNvPr id="3" name="Contenidor de contingut 2"/>
          <p:cNvSpPr>
            <a:spLocks noGrp="1"/>
          </p:cNvSpPr>
          <p:nvPr>
            <p:ph idx="1"/>
          </p:nvPr>
        </p:nvSpPr>
        <p:spPr/>
        <p:txBody>
          <a:bodyPr>
            <a:noAutofit/>
          </a:bodyPr>
          <a:lstStyle/>
          <a:p>
            <a:r>
              <a:rPr lang="en-US" sz="2800" b="1" i="1" dirty="0">
                <a:solidFill>
                  <a:srgbClr val="CC3399"/>
                </a:solidFill>
                <a:effectLst>
                  <a:outerShdw blurRad="38100" dist="38100" dir="2700000" algn="tl">
                    <a:srgbClr val="000000">
                      <a:alpha val="43137"/>
                    </a:srgbClr>
                  </a:outerShdw>
                </a:effectLst>
                <a:latin typeface="Elephant" pitchFamily="18" charset="0"/>
              </a:rPr>
              <a:t>Lucia began to record videos of themselves singing songs from other artists and since then she was thrilled by the music. Gil later made ​​a video in which she played the song This Is Me by Demi Lovato for the contest My Camp Rock Disney Channel which was selected to participate. Lucia Gil began in Disney Channel thanks to My Camp Rock contest which consisted of a summer camp where we learned to sing, dance and act. Lucia Gil won the most votes collected on the Disney Channel website.</a:t>
            </a:r>
            <a:endParaRPr lang="ca-ES" sz="2800" b="1" i="1" dirty="0">
              <a:solidFill>
                <a:srgbClr val="CC3399"/>
              </a:solidFill>
              <a:effectLst>
                <a:outerShdw blurRad="38100" dist="38100" dir="2700000" algn="tl">
                  <a:srgbClr val="000000">
                    <a:alpha val="43137"/>
                  </a:srgbClr>
                </a:outerShdw>
              </a:effectLst>
              <a:latin typeface="Elephant" pitchFamily="18" charset="0"/>
            </a:endParaRPr>
          </a:p>
        </p:txBody>
      </p:sp>
    </p:spTree>
    <p:extLst>
      <p:ext uri="{BB962C8B-B14F-4D97-AF65-F5344CB8AC3E}">
        <p14:creationId xmlns:p14="http://schemas.microsoft.com/office/powerpoint/2010/main" val="859733510"/>
      </p:ext>
    </p:extLst>
  </p:cSld>
  <p:clrMapOvr>
    <a:masterClrMapping/>
  </p:clrMapOvr>
  <mc:AlternateContent xmlns:mc="http://schemas.openxmlformats.org/markup-compatibility/2006">
    <mc:Choice xmlns:p14="http://schemas.microsoft.com/office/powerpoint/2010/main" Requires="p14">
      <p:transition spd="slow" p14:dur="1400">
        <p14:doors dir="vert"/>
        <p:sndAc>
          <p:stSnd>
            <p:snd r:embed="rId2" name="camera.wav"/>
          </p:stSnd>
        </p:sndAc>
      </p:transition>
    </mc:Choice>
    <mc:Fallback>
      <p:transition spd="slow">
        <p:fade/>
        <p:sndAc>
          <p:stSnd>
            <p:snd r:embed="rId2" name="camera.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Contenidor de contingut 2"/>
          <p:cNvSpPr>
            <a:spLocks noGrp="1"/>
          </p:cNvSpPr>
          <p:nvPr>
            <p:ph idx="1"/>
          </p:nvPr>
        </p:nvSpPr>
        <p:spPr>
          <a:xfrm>
            <a:off x="467544" y="365509"/>
            <a:ext cx="8229600" cy="4525963"/>
          </a:xfrm>
        </p:spPr>
        <p:txBody>
          <a:bodyPr>
            <a:normAutofit/>
          </a:bodyPr>
          <a:lstStyle/>
          <a:p>
            <a:r>
              <a:rPr lang="en-US" sz="4400" b="1" i="1" dirty="0">
                <a:effectLst>
                  <a:outerShdw blurRad="38100" dist="38100" dir="2700000" algn="tl">
                    <a:srgbClr val="000000">
                      <a:alpha val="43137"/>
                    </a:srgbClr>
                  </a:outerShdw>
                </a:effectLst>
                <a:latin typeface="Monotype Corsiva" pitchFamily="66" charset="0"/>
              </a:rPr>
              <a:t>Here is the Lucia Gil when he started singing in my camp rock 1</a:t>
            </a:r>
            <a:endParaRPr lang="ca-ES" sz="4400" b="1" i="1" dirty="0">
              <a:effectLst>
                <a:outerShdw blurRad="38100" dist="38100" dir="2700000" algn="tl">
                  <a:srgbClr val="000000">
                    <a:alpha val="43137"/>
                  </a:srgbClr>
                </a:outerShdw>
              </a:effectLst>
              <a:latin typeface="Monotype Corsiva" pitchFamily="66"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2185256"/>
            <a:ext cx="5148064" cy="3933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4051824"/>
      </p:ext>
    </p:extLst>
  </p:cSld>
  <p:clrMapOvr>
    <a:masterClrMapping/>
  </p:clrMapOvr>
  <mc:AlternateContent xmlns:mc="http://schemas.openxmlformats.org/markup-compatibility/2006">
    <mc:Choice xmlns:p14="http://schemas.microsoft.com/office/powerpoint/2010/main" Requires="p14">
      <p:transition spd="slow" p14:dur="1400">
        <p14:doors dir="vert"/>
        <p:sndAc>
          <p:stSnd>
            <p:snd r:embed="rId2" name="bomb.wav"/>
          </p:stSnd>
        </p:sndAc>
      </p:transition>
    </mc:Choice>
    <mc:Fallback>
      <p:transition spd="slow">
        <p:fade/>
        <p:sndAc>
          <p:stSnd>
            <p:snd r:embed="rId2"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1+#ppt_w/2"/>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F66FF"/>
            </a:gs>
            <a:gs pos="72000">
              <a:srgbClr val="CC3399"/>
            </a:gs>
            <a:gs pos="82001">
              <a:srgbClr val="B43E85"/>
            </a:gs>
            <a:gs pos="100000">
              <a:srgbClr val="F8B04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ítol 1"/>
          <p:cNvSpPr>
            <a:spLocks noGrp="1"/>
          </p:cNvSpPr>
          <p:nvPr>
            <p:ph type="title"/>
          </p:nvPr>
        </p:nvSpPr>
        <p:spPr/>
        <p:txBody>
          <a:bodyPr>
            <a:noAutofit/>
          </a:bodyPr>
          <a:lstStyle/>
          <a:p>
            <a:r>
              <a:rPr lang="en-US" sz="10000" b="1" i="1" u="sng" dirty="0" smtClean="0">
                <a:solidFill>
                  <a:srgbClr val="FF66FF"/>
                </a:solidFill>
                <a:effectLst>
                  <a:outerShdw blurRad="38100" dist="38100" dir="2700000" algn="tl">
                    <a:srgbClr val="000000">
                      <a:alpha val="43137"/>
                    </a:srgbClr>
                  </a:outerShdw>
                </a:effectLst>
                <a:latin typeface="Elephant" pitchFamily="18" charset="0"/>
              </a:rPr>
              <a:t>Photos</a:t>
            </a:r>
            <a:endParaRPr lang="en-US" sz="10000" b="1" i="1" u="sng" dirty="0">
              <a:solidFill>
                <a:srgbClr val="FF66FF"/>
              </a:solidFill>
              <a:effectLst>
                <a:outerShdw blurRad="38100" dist="38100" dir="2700000" algn="tl">
                  <a:srgbClr val="000000">
                    <a:alpha val="43137"/>
                  </a:srgbClr>
                </a:outerShdw>
              </a:effectLst>
              <a:latin typeface="Elephant"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700808"/>
            <a:ext cx="6336704"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9034047"/>
      </p:ext>
    </p:extLst>
  </p:cSld>
  <p:clrMapOvr>
    <a:masterClrMapping/>
  </p:clrMapOvr>
  <p:transition spd="slow">
    <p:pull/>
    <p:sndAc>
      <p:stSnd>
        <p:snd r:embed="rId2"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80">
                                          <p:stCondLst>
                                            <p:cond delay="0"/>
                                          </p:stCondLst>
                                        </p:cTn>
                                        <p:tgtEl>
                                          <p:spTgt spid="2"/>
                                        </p:tgtEl>
                                      </p:cBhvr>
                                    </p:animEffect>
                                    <p:anim calcmode="lin" valueType="num">
                                      <p:cBhvr>
                                        <p:cTn id="1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gtEl>
                                      </p:cBhvr>
                                      <p:to x="100000" y="60000"/>
                                    </p:animScale>
                                    <p:animScale>
                                      <p:cBhvr>
                                        <p:cTn id="20" dur="166" decel="50000">
                                          <p:stCondLst>
                                            <p:cond delay="676"/>
                                          </p:stCondLst>
                                        </p:cTn>
                                        <p:tgtEl>
                                          <p:spTgt spid="2"/>
                                        </p:tgtEl>
                                      </p:cBhvr>
                                      <p:to x="100000" y="100000"/>
                                    </p:animScale>
                                    <p:animScale>
                                      <p:cBhvr>
                                        <p:cTn id="21" dur="26">
                                          <p:stCondLst>
                                            <p:cond delay="1312"/>
                                          </p:stCondLst>
                                        </p:cTn>
                                        <p:tgtEl>
                                          <p:spTgt spid="2"/>
                                        </p:tgtEl>
                                      </p:cBhvr>
                                      <p:to x="100000" y="80000"/>
                                    </p:animScale>
                                    <p:animScale>
                                      <p:cBhvr>
                                        <p:cTn id="22" dur="166" decel="50000">
                                          <p:stCondLst>
                                            <p:cond delay="1338"/>
                                          </p:stCondLst>
                                        </p:cTn>
                                        <p:tgtEl>
                                          <p:spTgt spid="2"/>
                                        </p:tgtEl>
                                      </p:cBhvr>
                                      <p:to x="100000" y="100000"/>
                                    </p:animScale>
                                    <p:animScale>
                                      <p:cBhvr>
                                        <p:cTn id="23" dur="26">
                                          <p:stCondLst>
                                            <p:cond delay="1642"/>
                                          </p:stCondLst>
                                        </p:cTn>
                                        <p:tgtEl>
                                          <p:spTgt spid="2"/>
                                        </p:tgtEl>
                                      </p:cBhvr>
                                      <p:to x="100000" y="90000"/>
                                    </p:animScale>
                                    <p:animScale>
                                      <p:cBhvr>
                                        <p:cTn id="24" dur="166" decel="50000">
                                          <p:stCondLst>
                                            <p:cond delay="1668"/>
                                          </p:stCondLst>
                                        </p:cTn>
                                        <p:tgtEl>
                                          <p:spTgt spid="2"/>
                                        </p:tgtEl>
                                      </p:cBhvr>
                                      <p:to x="100000" y="100000"/>
                                    </p:animScale>
                                    <p:animScale>
                                      <p:cBhvr>
                                        <p:cTn id="25" dur="26">
                                          <p:stCondLst>
                                            <p:cond delay="1808"/>
                                          </p:stCondLst>
                                        </p:cTn>
                                        <p:tgtEl>
                                          <p:spTgt spid="2"/>
                                        </p:tgtEl>
                                      </p:cBhvr>
                                      <p:to x="100000" y="95000"/>
                                    </p:animScale>
                                    <p:animScale>
                                      <p:cBhvr>
                                        <p:cTn id="26"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32656"/>
            <a:ext cx="8280920"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948028"/>
      </p:ext>
    </p:extLst>
  </p:cSld>
  <p:clrMapOvr>
    <a:masterClrMapping/>
  </p:clrMapOvr>
  <mc:AlternateContent xmlns:mc="http://schemas.openxmlformats.org/markup-compatibility/2006">
    <mc:Choice xmlns:p14="http://schemas.microsoft.com/office/powerpoint/2010/main" Requires="p14">
      <p:transition spd="slow" p14:dur="1200">
        <p14:flip dir="r"/>
        <p:sndAc>
          <p:stSnd>
            <p:snd r:embed="rId2" name="bomb.wav"/>
          </p:stSnd>
        </p:sndAc>
      </p:transition>
    </mc:Choice>
    <mc:Fallback>
      <p:transition spd="slow">
        <p:fade/>
        <p:sndAc>
          <p:stSnd>
            <p:snd r:embed="rId2"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1)">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 name="Títol 3"/>
          <p:cNvSpPr>
            <a:spLocks noGrp="1"/>
          </p:cNvSpPr>
          <p:nvPr>
            <p:ph type="title"/>
          </p:nvPr>
        </p:nvSpPr>
        <p:spPr>
          <a:xfrm rot="18843386">
            <a:off x="344828" y="2900770"/>
            <a:ext cx="8229600" cy="1143000"/>
          </a:xfrm>
        </p:spPr>
        <p:txBody>
          <a:bodyPr>
            <a:noAutofit/>
          </a:bodyPr>
          <a:lstStyle/>
          <a:p>
            <a:r>
              <a:rPr lang="ca-ES" sz="10000" b="1" i="1" u="sng" dirty="0" smtClean="0">
                <a:solidFill>
                  <a:srgbClr val="FF66FF"/>
                </a:solidFill>
                <a:effectLst>
                  <a:outerShdw blurRad="38100" dist="38100" dir="2700000" algn="tl">
                    <a:srgbClr val="000000">
                      <a:alpha val="43137"/>
                    </a:srgbClr>
                  </a:outerShdw>
                </a:effectLst>
                <a:latin typeface="Elephant" pitchFamily="18" charset="0"/>
              </a:rPr>
              <a:t>Cristina y Sanaa </a:t>
            </a:r>
            <a:endParaRPr lang="ca-ES" sz="10000" b="1" i="1" u="sng" dirty="0">
              <a:solidFill>
                <a:srgbClr val="FF66FF"/>
              </a:solidFill>
              <a:effectLst>
                <a:outerShdw blurRad="38100" dist="38100" dir="2700000" algn="tl">
                  <a:srgbClr val="000000">
                    <a:alpha val="43137"/>
                  </a:srgbClr>
                </a:outerShdw>
              </a:effectLst>
              <a:latin typeface="Elephant" pitchFamily="18" charset="0"/>
            </a:endParaRPr>
          </a:p>
        </p:txBody>
      </p:sp>
    </p:spTree>
    <p:extLst>
      <p:ext uri="{BB962C8B-B14F-4D97-AF65-F5344CB8AC3E}">
        <p14:creationId xmlns:p14="http://schemas.microsoft.com/office/powerpoint/2010/main" val="265524290"/>
      </p:ext>
    </p:extLst>
  </p:cSld>
  <p:clrMapOvr>
    <a:masterClrMapping/>
  </p:clrMapOvr>
  <mc:AlternateContent xmlns:mc="http://schemas.openxmlformats.org/markup-compatibility/2006">
    <mc:Choice xmlns:p14="http://schemas.microsoft.com/office/powerpoint/2010/main" Requires="p14">
      <p:transition spd="slow" p14:dur="3750">
        <p14:ripple/>
        <p:sndAc>
          <p:stSnd>
            <p:snd r:embed="rId2" name="applause.wav"/>
          </p:stSnd>
        </p:sndAc>
      </p:transition>
    </mc:Choice>
    <mc:Fallback>
      <p:transition spd="slow">
        <p:fade/>
        <p:sndAc>
          <p:stSnd>
            <p:snd r:embed="rId2"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TotalTime>
  <Words>199</Words>
  <Application>Microsoft Office PowerPoint</Application>
  <PresentationFormat>Presentació en pantalla (4:3)</PresentationFormat>
  <Paragraphs>9</Paragraphs>
  <Slides>9</Slides>
  <Notes>0</Notes>
  <HiddenSlides>0</HiddenSlides>
  <MMClips>0</MMClips>
  <ScaleCrop>false</ScaleCrop>
  <HeadingPairs>
    <vt:vector size="4" baseType="variant">
      <vt:variant>
        <vt:lpstr>Tema</vt:lpstr>
      </vt:variant>
      <vt:variant>
        <vt:i4>1</vt:i4>
      </vt:variant>
      <vt:variant>
        <vt:lpstr>Títols de les diapositives</vt:lpstr>
      </vt:variant>
      <vt:variant>
        <vt:i4>9</vt:i4>
      </vt:variant>
    </vt:vector>
  </HeadingPairs>
  <TitlesOfParts>
    <vt:vector size="10" baseType="lpstr">
      <vt:lpstr>Tema de l'Office</vt:lpstr>
      <vt:lpstr>Influencial music icons Europe</vt:lpstr>
      <vt:lpstr>Lucia Gil</vt:lpstr>
      <vt:lpstr>Presentació del PowerPoint</vt:lpstr>
      <vt:lpstr>Lucía Gil Santiago</vt:lpstr>
      <vt:lpstr>Early</vt:lpstr>
      <vt:lpstr>Presentació del PowerPoint</vt:lpstr>
      <vt:lpstr>Photos</vt:lpstr>
      <vt:lpstr>Presentació del PowerPoint</vt:lpstr>
      <vt:lpstr>Cristina y Sanaa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alumne</dc:creator>
  <cp:lastModifiedBy>alumne</cp:lastModifiedBy>
  <cp:revision>13</cp:revision>
  <dcterms:created xsi:type="dcterms:W3CDTF">2011-03-24T09:57:46Z</dcterms:created>
  <dcterms:modified xsi:type="dcterms:W3CDTF">2011-04-07T08:59:19Z</dcterms:modified>
</cp:coreProperties>
</file>